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7" r:id="rId3"/>
    <p:sldId id="270" r:id="rId4"/>
    <p:sldId id="266" r:id="rId5"/>
    <p:sldId id="271" r:id="rId6"/>
    <p:sldId id="257" r:id="rId7"/>
    <p:sldId id="261" r:id="rId8"/>
    <p:sldId id="258" r:id="rId9"/>
    <p:sldId id="259" r:id="rId10"/>
    <p:sldId id="260" r:id="rId11"/>
    <p:sldId id="262" r:id="rId12"/>
    <p:sldId id="263" r:id="rId13"/>
    <p:sldId id="264" r:id="rId14"/>
    <p:sldId id="265" r:id="rId15"/>
    <p:sldId id="273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5" autoAdjust="0"/>
    <p:restoredTop sz="79098" autoAdjust="0"/>
  </p:normalViewPr>
  <p:slideViewPr>
    <p:cSldViewPr snapToGrid="0">
      <p:cViewPr varScale="1">
        <p:scale>
          <a:sx n="63" d="100"/>
          <a:sy n="63" d="100"/>
        </p:scale>
        <p:origin x="69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8C443E-C93C-4BDE-BA89-3893E7ADCA80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DC2F3E-F0C9-4AD8-A5AF-16838DB34F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726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사용자들이 창원의 맛집을 직접 공유하여 서로의 맛집을 확인하고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평가하여 맛집 정보를 공유할 수 있는 프로그램을 만들고 싶었다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창원의 구 별로 맛집을 분류하여 사용자 근처의 맛집이 어디 있는지 손쉽게 알 수 있도록 기획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창원시민뿐만</a:t>
            </a:r>
            <a:r>
              <a:rPr lang="ko-KR" altLang="en-US" dirty="0"/>
              <a:t> 아니라 창원을 잘 모르는 </a:t>
            </a:r>
            <a:r>
              <a:rPr lang="ko-KR" altLang="en-US" dirty="0" err="1"/>
              <a:t>타지역</a:t>
            </a:r>
            <a:r>
              <a:rPr lang="ko-KR" altLang="en-US" dirty="0"/>
              <a:t> 사람들이 창원 구석구석 숨은 맛집을 찾아갈 수 있게 도움을 주는 프로그램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C2F3E-F0C9-4AD8-A5AF-16838DB34F8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024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테이블 각각 설명</a:t>
            </a:r>
            <a:endParaRPr lang="en-US" altLang="ko-KR" dirty="0"/>
          </a:p>
          <a:p>
            <a:r>
              <a:rPr lang="ko-KR" altLang="en-US" dirty="0"/>
              <a:t>사용자 정보</a:t>
            </a:r>
            <a:r>
              <a:rPr lang="en-US" altLang="ko-KR" dirty="0"/>
              <a:t>, </a:t>
            </a:r>
            <a:r>
              <a:rPr lang="ko-KR" altLang="en-US" dirty="0"/>
              <a:t>맛집 리스트</a:t>
            </a:r>
            <a:r>
              <a:rPr lang="en-US" altLang="ko-KR" dirty="0"/>
              <a:t>, </a:t>
            </a:r>
            <a:r>
              <a:rPr lang="ko-KR" altLang="en-US" dirty="0" err="1"/>
              <a:t>별점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C2F3E-F0C9-4AD8-A5AF-16838DB34F8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638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C2F3E-F0C9-4AD8-A5AF-16838DB34F8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252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FF2A6-EAE8-4692-8FBD-8C12A1472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9CB27A-B30F-493F-9AD5-592C116AFB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C4803D-E2C5-4FD3-A011-64F13F3D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B5072-2887-47E8-90EE-38B3DB18EA44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B02FA9-B227-4805-9F72-89B947802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BB95E8-97E4-4DEC-9BB8-6756007F0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19C8B-66DF-4307-8F36-83ECC96C3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380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5BA6F3-0283-4888-B186-45DD0D167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97B822-2EF3-4F63-8515-FC6C5D98D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90AC77-4FED-4E9D-837E-3C7F17F97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B5072-2887-47E8-90EE-38B3DB18EA44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5A29F8-DB82-4FD7-9590-993D83F22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5CF8F8-745C-4EE1-AD4A-AFF35BF10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19C8B-66DF-4307-8F36-83ECC96C3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905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D8727F4-4B5B-4610-8E31-936AEDA87C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FA68AA-C34B-43C6-B7B0-70846ED53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776B2B-ABB6-48AD-AAAD-F1F67D31E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B5072-2887-47E8-90EE-38B3DB18EA44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C3E32A-0FDE-4407-9E75-6C8469C31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DB8B1B-98EA-4F59-8B56-3C73EA44B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19C8B-66DF-4307-8F36-83ECC96C3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48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70B16E-D415-4136-B092-5B5273C22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3F85E7-7E4D-46A3-BCC9-0026D0F78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325ADA-1BFD-4C49-9207-3B39E6FCC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B5072-2887-47E8-90EE-38B3DB18EA44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0A1B0F-4C58-408F-95A9-5BB0CF267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362D19-B249-4014-9ABC-E1F415ED9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19C8B-66DF-4307-8F36-83ECC96C3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048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7BBF27-E5FB-44C9-98EF-C212FCEC1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452A13-7E74-4A7D-95BF-9F52F4C950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A3696B-3BAF-40D2-BEB7-C1A978D85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B5072-2887-47E8-90EE-38B3DB18EA44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0F6FCA-DD37-4BE6-9716-1D568C262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9A6D03-D2E4-4DBA-9DEF-872852BF6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19C8B-66DF-4307-8F36-83ECC96C3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900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CAD179-6CCA-4517-886A-2DDA71548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985D09-6EDB-478B-A0AD-09FC56A07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A28237-8115-4DFF-81E3-03B6514BD9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5D64B1-1DE0-4068-82A8-3DD7E6E97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B5072-2887-47E8-90EE-38B3DB18EA44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F178A6-3AD7-4CD5-88C1-3C3410A9C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E0AEAB-EC3D-452F-9538-4B1593251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19C8B-66DF-4307-8F36-83ECC96C3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048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D43C0B-70FD-4699-94A3-0E7098242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C7E28B-E0B6-402D-9EFC-FB250B555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3D75D6-DAFE-4AD9-9025-6ABED6AC21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FC0B44-8D6B-4762-99C2-17A31FF2A4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2EEC5C4-D259-4CD2-9E6D-D34BAB54C0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BD8D8DD-6C4E-46A6-9B23-604C19734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B5072-2887-47E8-90EE-38B3DB18EA44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13E20A-AF66-4A18-A834-6C6796131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A1608D2-8DCC-4BFD-AB63-4EE0D5385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19C8B-66DF-4307-8F36-83ECC96C3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136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19D828-EA68-4BD6-91E1-25F28AEDE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E7B93FC-07B1-4E79-866C-D0648C67C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B5072-2887-47E8-90EE-38B3DB18EA44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CD90E00-D430-4BA2-9AE6-69EF3BF04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CA0DC6-0935-4A96-A404-2FC1096D6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19C8B-66DF-4307-8F36-83ECC96C3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421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319261-1577-4445-8502-F2D7B0935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B5072-2887-47E8-90EE-38B3DB18EA44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163348E-BC30-42E7-ABD2-79F57775C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DE89C8-058C-437A-922D-5C6380873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19C8B-66DF-4307-8F36-83ECC96C3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396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8FC6B5-7F50-4179-8681-5CAD38346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8227D1-EE88-446D-BD28-6E53896D0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0586E8-D7E5-4166-9D87-D8E933C0E1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E8E75A-DDD9-4C5C-89A9-52065CD42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B5072-2887-47E8-90EE-38B3DB18EA44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4474A8-DC9B-49B3-B3BA-3E7509B39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FA3204-04FC-4108-96AD-C908EC328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19C8B-66DF-4307-8F36-83ECC96C3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724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8C1EA2-279B-4584-8A27-DABBB6EC3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F001D8-ED9D-4948-B252-291699E9F3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1297CE-D2D4-4F1D-9862-D520CE245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FE2EBB-6227-474A-AE09-0383AF096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B5072-2887-47E8-90EE-38B3DB18EA44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089E17-B859-492F-9305-305CA2EB0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8665CA-FD19-4308-ACC7-65F4924E8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19C8B-66DF-4307-8F36-83ECC96C3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809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E4935E2-0E14-435F-A67B-3E52ED163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8A6FB2-A8FC-4EB6-9DED-0FB6C7A6C5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6973C9-C647-4801-842A-32EB6E5844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B5072-2887-47E8-90EE-38B3DB18EA44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6300C7-7C25-4009-95C5-80E1B50619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E5F754-A41F-4C94-9118-607D1A62C2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919C8B-66DF-4307-8F36-83ECC96C3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061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DBEB22-021B-4C10-9A0E-B0690D5496F5}"/>
              </a:ext>
            </a:extLst>
          </p:cNvPr>
          <p:cNvGrpSpPr/>
          <p:nvPr/>
        </p:nvGrpSpPr>
        <p:grpSpPr>
          <a:xfrm>
            <a:off x="478288" y="799352"/>
            <a:ext cx="8520398" cy="5074630"/>
            <a:chOff x="1650382" y="826792"/>
            <a:chExt cx="8520398" cy="507463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116C259-CCC0-49C9-97DD-049B4ABEC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80590">
              <a:off x="1650382" y="826792"/>
              <a:ext cx="8520398" cy="2619158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43975A5-DD18-4851-8D90-EB18421C2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1766" y="1660760"/>
              <a:ext cx="2989729" cy="4240662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CEC84C2-EA2B-45F1-8C7E-AAAE82FB97F2}"/>
              </a:ext>
            </a:extLst>
          </p:cNvPr>
          <p:cNvSpPr txBox="1"/>
          <p:nvPr/>
        </p:nvSpPr>
        <p:spPr>
          <a:xfrm>
            <a:off x="6619401" y="4628988"/>
            <a:ext cx="50900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i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r>
              <a:rPr lang="ko-KR" altLang="en-US" sz="6600" b="1" i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 </a:t>
            </a:r>
            <a:r>
              <a:rPr lang="ko-KR" altLang="en-US" sz="6600" b="1" i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맛벤져스</a:t>
            </a:r>
            <a:endParaRPr lang="ko-KR" altLang="en-US" sz="6600" b="1" i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5FCD48-3E9E-48BB-80D2-1C9C8958D416}"/>
              </a:ext>
            </a:extLst>
          </p:cNvPr>
          <p:cNvSpPr txBox="1"/>
          <p:nvPr/>
        </p:nvSpPr>
        <p:spPr>
          <a:xfrm>
            <a:off x="7132438" y="5835877"/>
            <a:ext cx="406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권동협</a:t>
            </a:r>
            <a:r>
              <a:rPr lang="en-US" altLang="ko-KR" b="1" i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b="1" i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우병규</a:t>
            </a:r>
            <a:r>
              <a:rPr lang="en-US" altLang="ko-KR" b="1" i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b="1" i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정성욱</a:t>
            </a:r>
            <a:r>
              <a:rPr lang="en-US" altLang="ko-KR" b="1" i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b="1" i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진성록</a:t>
            </a:r>
            <a:r>
              <a:rPr lang="en-US" altLang="ko-KR" b="1" i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b="1" i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천홍근</a:t>
            </a:r>
            <a:endParaRPr lang="ko-KR" altLang="en-US" b="1" i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13BABD-01BF-455D-AEFC-DD0F83681C5C}"/>
              </a:ext>
            </a:extLst>
          </p:cNvPr>
          <p:cNvSpPr txBox="1"/>
          <p:nvPr/>
        </p:nvSpPr>
        <p:spPr>
          <a:xfrm>
            <a:off x="7679862" y="4307324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 맛집 공유 프로그램</a:t>
            </a:r>
          </a:p>
        </p:txBody>
      </p:sp>
    </p:spTree>
    <p:extLst>
      <p:ext uri="{BB962C8B-B14F-4D97-AF65-F5344CB8AC3E}">
        <p14:creationId xmlns:p14="http://schemas.microsoft.com/office/powerpoint/2010/main" val="3541522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9F2A69C5-6B53-4AF5-BD84-221113C67B4D}"/>
              </a:ext>
            </a:extLst>
          </p:cNvPr>
          <p:cNvGrpSpPr/>
          <p:nvPr/>
        </p:nvGrpSpPr>
        <p:grpSpPr>
          <a:xfrm>
            <a:off x="179070" y="0"/>
            <a:ext cx="5993381" cy="1108710"/>
            <a:chOff x="0" y="0"/>
            <a:chExt cx="5993381" cy="11087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0FEA5F7-3189-4A4F-88F1-6C9C5A843DCC}"/>
                </a:ext>
              </a:extLst>
            </p:cNvPr>
            <p:cNvSpPr txBox="1"/>
            <p:nvPr/>
          </p:nvSpPr>
          <p:spPr>
            <a:xfrm>
              <a:off x="1108710" y="292745"/>
              <a:ext cx="48846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프로그램 설명</a:t>
              </a:r>
              <a:r>
                <a:rPr lang="en-US" altLang="ko-KR" sz="32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: </a:t>
              </a:r>
              <a:r>
                <a:rPr lang="ko-KR" altLang="en-US" sz="3200" dirty="0" err="1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맛집탐방</a:t>
              </a:r>
              <a:r>
                <a:rPr lang="ko-KR" altLang="en-US" sz="32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en-US" altLang="ko-KR" sz="32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1</a:t>
              </a:r>
              <a:endParaRPr lang="ko-KR" altLang="en-US" sz="3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7E21C6E-13AA-40FF-9B00-812242E6F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108710" cy="1108710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EF33800-E5D9-4EEB-84B7-E80789E749F5}"/>
              </a:ext>
            </a:extLst>
          </p:cNvPr>
          <p:cNvCxnSpPr>
            <a:cxnSpLocks/>
          </p:cNvCxnSpPr>
          <p:nvPr/>
        </p:nvCxnSpPr>
        <p:spPr>
          <a:xfrm>
            <a:off x="7303770" y="280035"/>
            <a:ext cx="26670" cy="6297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E198ACB-06D4-4D92-8674-A3AE6568F44C}"/>
              </a:ext>
            </a:extLst>
          </p:cNvPr>
          <p:cNvSpPr txBox="1"/>
          <p:nvPr/>
        </p:nvSpPr>
        <p:spPr>
          <a:xfrm>
            <a:off x="7730490" y="400466"/>
            <a:ext cx="42824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개요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등록된 맛집을 구 별로 확인할 수 있다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239114-4D6E-4635-B5E1-5516487004C2}"/>
              </a:ext>
            </a:extLst>
          </p:cNvPr>
          <p:cNvSpPr txBox="1"/>
          <p:nvPr/>
        </p:nvSpPr>
        <p:spPr>
          <a:xfrm>
            <a:off x="7730490" y="2302550"/>
            <a:ext cx="428244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프로그램 설명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 하단에 창원시 전체 맛집 리스트가 버튼 형식으로 표시된다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리스트의 버튼을 클릭하면 맛집 상세페이지로 이동한다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지도에서 구를 클릭하면 해당 구의 맛집을 화면 하단에 필터링하여 표시한다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목록에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 이상 맛집이 있는 경우 다음을 클릭하여 다음 페이지로 이동한다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이전을 클릭하여 목록의 이전 페이지로 이동한다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B120EF8-2CD4-4D60-BA87-B3B69A557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1136510"/>
            <a:ext cx="6066398" cy="525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01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9F2A69C5-6B53-4AF5-BD84-221113C67B4D}"/>
              </a:ext>
            </a:extLst>
          </p:cNvPr>
          <p:cNvGrpSpPr/>
          <p:nvPr/>
        </p:nvGrpSpPr>
        <p:grpSpPr>
          <a:xfrm>
            <a:off x="179070" y="0"/>
            <a:ext cx="5993381" cy="1108710"/>
            <a:chOff x="0" y="0"/>
            <a:chExt cx="5993381" cy="11087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0FEA5F7-3189-4A4F-88F1-6C9C5A843DCC}"/>
                </a:ext>
              </a:extLst>
            </p:cNvPr>
            <p:cNvSpPr txBox="1"/>
            <p:nvPr/>
          </p:nvSpPr>
          <p:spPr>
            <a:xfrm>
              <a:off x="1108710" y="292745"/>
              <a:ext cx="48846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프로그램 설명</a:t>
              </a:r>
              <a:r>
                <a:rPr lang="en-US" altLang="ko-KR" sz="32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: </a:t>
              </a:r>
              <a:r>
                <a:rPr lang="ko-KR" altLang="en-US" sz="3200" dirty="0" err="1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맛집탐방</a:t>
              </a:r>
              <a:r>
                <a:rPr lang="ko-KR" altLang="en-US" sz="32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en-US" altLang="ko-KR" sz="32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2</a:t>
              </a:r>
              <a:endParaRPr lang="ko-KR" altLang="en-US" sz="3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7E21C6E-13AA-40FF-9B00-812242E6F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108710" cy="1108710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EF33800-E5D9-4EEB-84B7-E80789E749F5}"/>
              </a:ext>
            </a:extLst>
          </p:cNvPr>
          <p:cNvCxnSpPr>
            <a:cxnSpLocks/>
          </p:cNvCxnSpPr>
          <p:nvPr/>
        </p:nvCxnSpPr>
        <p:spPr>
          <a:xfrm>
            <a:off x="7303770" y="280035"/>
            <a:ext cx="26670" cy="6297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E198ACB-06D4-4D92-8674-A3AE6568F44C}"/>
              </a:ext>
            </a:extLst>
          </p:cNvPr>
          <p:cNvSpPr txBox="1"/>
          <p:nvPr/>
        </p:nvSpPr>
        <p:spPr>
          <a:xfrm>
            <a:off x="7730490" y="400466"/>
            <a:ext cx="42824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개요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등록된 맛집을 구 별로 확인할 수 있다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239114-4D6E-4635-B5E1-5516487004C2}"/>
              </a:ext>
            </a:extLst>
          </p:cNvPr>
          <p:cNvSpPr txBox="1"/>
          <p:nvPr/>
        </p:nvSpPr>
        <p:spPr>
          <a:xfrm>
            <a:off x="7730490" y="3429000"/>
            <a:ext cx="42824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프로그램 설명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 좌측 상단의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‘&lt;&lt;&lt;&lt;‘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클릭하여 메인 페이지로 이동한다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맛집 추가를 클릭하여 사용자가 맛집에 대한 상세정보를 입력할 수 있다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976D9E0-554D-460B-8C25-CD26602B7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1136510"/>
            <a:ext cx="6066398" cy="525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4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9F2A69C5-6B53-4AF5-BD84-221113C67B4D}"/>
              </a:ext>
            </a:extLst>
          </p:cNvPr>
          <p:cNvGrpSpPr/>
          <p:nvPr/>
        </p:nvGrpSpPr>
        <p:grpSpPr>
          <a:xfrm>
            <a:off x="179070" y="0"/>
            <a:ext cx="5767358" cy="1108710"/>
            <a:chOff x="0" y="0"/>
            <a:chExt cx="5767358" cy="11087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0FEA5F7-3189-4A4F-88F1-6C9C5A843DCC}"/>
                </a:ext>
              </a:extLst>
            </p:cNvPr>
            <p:cNvSpPr txBox="1"/>
            <p:nvPr/>
          </p:nvSpPr>
          <p:spPr>
            <a:xfrm>
              <a:off x="1108710" y="292745"/>
              <a:ext cx="46586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프로그램 설명</a:t>
              </a:r>
              <a:r>
                <a:rPr lang="en-US" altLang="ko-KR" sz="32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: </a:t>
              </a:r>
              <a:r>
                <a:rPr lang="ko-KR" altLang="en-US" sz="32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맛집 추가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7E21C6E-13AA-40FF-9B00-812242E6F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108710" cy="1108710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EF33800-E5D9-4EEB-84B7-E80789E749F5}"/>
              </a:ext>
            </a:extLst>
          </p:cNvPr>
          <p:cNvCxnSpPr>
            <a:cxnSpLocks/>
          </p:cNvCxnSpPr>
          <p:nvPr/>
        </p:nvCxnSpPr>
        <p:spPr>
          <a:xfrm>
            <a:off x="7303770" y="280035"/>
            <a:ext cx="26670" cy="6297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E198ACB-06D4-4D92-8674-A3AE6568F44C}"/>
              </a:ext>
            </a:extLst>
          </p:cNvPr>
          <p:cNvSpPr txBox="1"/>
          <p:nvPr/>
        </p:nvSpPr>
        <p:spPr>
          <a:xfrm>
            <a:off x="7730490" y="400466"/>
            <a:ext cx="42824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개요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사용자가 맛집의 상세정보를 추가할 수 있다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239114-4D6E-4635-B5E1-5516487004C2}"/>
              </a:ext>
            </a:extLst>
          </p:cNvPr>
          <p:cNvSpPr txBox="1"/>
          <p:nvPr/>
        </p:nvSpPr>
        <p:spPr>
          <a:xfrm>
            <a:off x="7730490" y="1657350"/>
            <a:ext cx="428244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프로그램 설명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상호명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주소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전화번호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네이버 지도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URL,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가격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대표 메뉴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레이블에서 해당 맛집 정보를 입력한다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메뉴 사진 등록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식당 사진 등록 레이블의 사진 등록을 클릭하여 사진을 첨부한다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종류의 라디오 버튼에서 해당 음식점의 종류를 설정한다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별점을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점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~5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점 사이 정수로 등록한다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확인을 클릭하여 맛집이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DB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등록이 되고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맛집탐방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페이지의 해당 구와 전체 목록에 추가된다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취소를 클릭하여 </a:t>
            </a:r>
            <a:r>
              <a:rPr lang="ko-KR" altLang="en-US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맛집탐방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페이지로 이동한다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B8BF60B-3B08-41D5-9277-B05A3761C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550" y="939075"/>
            <a:ext cx="4023108" cy="568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80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9F2A69C5-6B53-4AF5-BD84-221113C67B4D}"/>
              </a:ext>
            </a:extLst>
          </p:cNvPr>
          <p:cNvGrpSpPr/>
          <p:nvPr/>
        </p:nvGrpSpPr>
        <p:grpSpPr>
          <a:xfrm>
            <a:off x="179070" y="0"/>
            <a:ext cx="7083423" cy="1108710"/>
            <a:chOff x="0" y="0"/>
            <a:chExt cx="7083423" cy="11087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0FEA5F7-3189-4A4F-88F1-6C9C5A843DCC}"/>
                </a:ext>
              </a:extLst>
            </p:cNvPr>
            <p:cNvSpPr txBox="1"/>
            <p:nvPr/>
          </p:nvSpPr>
          <p:spPr>
            <a:xfrm>
              <a:off x="1108710" y="292745"/>
              <a:ext cx="59747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프로그램 설명</a:t>
              </a:r>
              <a:r>
                <a:rPr lang="en-US" altLang="ko-KR" sz="32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: </a:t>
              </a:r>
              <a:r>
                <a:rPr lang="ko-KR" altLang="en-US" sz="32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맛집 상세 페이지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7E21C6E-13AA-40FF-9B00-812242E6F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108710" cy="1108710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EF33800-E5D9-4EEB-84B7-E80789E749F5}"/>
              </a:ext>
            </a:extLst>
          </p:cNvPr>
          <p:cNvCxnSpPr>
            <a:cxnSpLocks/>
          </p:cNvCxnSpPr>
          <p:nvPr/>
        </p:nvCxnSpPr>
        <p:spPr>
          <a:xfrm>
            <a:off x="7303770" y="280035"/>
            <a:ext cx="26670" cy="6297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E198ACB-06D4-4D92-8674-A3AE6568F44C}"/>
              </a:ext>
            </a:extLst>
          </p:cNvPr>
          <p:cNvSpPr txBox="1"/>
          <p:nvPr/>
        </p:nvSpPr>
        <p:spPr>
          <a:xfrm>
            <a:off x="7730490" y="400466"/>
            <a:ext cx="4282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개요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해당 맛집의 상세정보를 확인한다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239114-4D6E-4635-B5E1-5516487004C2}"/>
              </a:ext>
            </a:extLst>
          </p:cNvPr>
          <p:cNvSpPr txBox="1"/>
          <p:nvPr/>
        </p:nvSpPr>
        <p:spPr>
          <a:xfrm>
            <a:off x="7730490" y="1657350"/>
            <a:ext cx="428244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프로그램 설명</a:t>
            </a:r>
            <a:endParaRPr lang="en-US" altLang="ko-KR" sz="2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좌측 상단에 등록인이 표시된다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아래에 상호명과 </a:t>
            </a:r>
            <a:r>
              <a:rPr lang="ko-KR" altLang="en-US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별점이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나란히 표시된다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해당 맛집 메뉴 사진이 표시된다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DB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BLOB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형식으로 등록된 사진이 사용자의 컴퓨터에 </a:t>
            </a:r>
            <a:r>
              <a:rPr lang="ko-KR" altLang="en-US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다운로드된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해당 경로를 읽어 와 상세 페이지에 다시 표시되게끔 구성하였다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차례로 식당 전화번호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주소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종류가 표시된다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지도 보기를 클릭하면 연결된 네이버 지도 웹페이지로 이동한다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F47A1F-A5B3-4FBF-9CAF-D0A871E83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770" y="922688"/>
            <a:ext cx="3695797" cy="565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96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9F2A69C5-6B53-4AF5-BD84-221113C67B4D}"/>
              </a:ext>
            </a:extLst>
          </p:cNvPr>
          <p:cNvGrpSpPr/>
          <p:nvPr/>
        </p:nvGrpSpPr>
        <p:grpSpPr>
          <a:xfrm>
            <a:off x="179070" y="0"/>
            <a:ext cx="5767358" cy="1108710"/>
            <a:chOff x="0" y="0"/>
            <a:chExt cx="5767358" cy="11087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0FEA5F7-3189-4A4F-88F1-6C9C5A843DCC}"/>
                </a:ext>
              </a:extLst>
            </p:cNvPr>
            <p:cNvSpPr txBox="1"/>
            <p:nvPr/>
          </p:nvSpPr>
          <p:spPr>
            <a:xfrm>
              <a:off x="1108710" y="292745"/>
              <a:ext cx="46586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프로그램 설명</a:t>
              </a:r>
              <a:r>
                <a:rPr lang="en-US" altLang="ko-KR" sz="32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: </a:t>
              </a:r>
              <a:r>
                <a:rPr lang="ko-KR" altLang="en-US" sz="32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지도 보기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7E21C6E-13AA-40FF-9B00-812242E6F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108710" cy="1108710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EF33800-E5D9-4EEB-84B7-E80789E749F5}"/>
              </a:ext>
            </a:extLst>
          </p:cNvPr>
          <p:cNvCxnSpPr>
            <a:cxnSpLocks/>
          </p:cNvCxnSpPr>
          <p:nvPr/>
        </p:nvCxnSpPr>
        <p:spPr>
          <a:xfrm>
            <a:off x="7303770" y="280035"/>
            <a:ext cx="26670" cy="6297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E198ACB-06D4-4D92-8674-A3AE6568F44C}"/>
              </a:ext>
            </a:extLst>
          </p:cNvPr>
          <p:cNvSpPr txBox="1"/>
          <p:nvPr/>
        </p:nvSpPr>
        <p:spPr>
          <a:xfrm>
            <a:off x="7730490" y="400466"/>
            <a:ext cx="42824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개요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해당 맛집의 위치를 웹페이지로 연결하여 확인한다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239114-4D6E-4635-B5E1-5516487004C2}"/>
              </a:ext>
            </a:extLst>
          </p:cNvPr>
          <p:cNvSpPr txBox="1"/>
          <p:nvPr/>
        </p:nvSpPr>
        <p:spPr>
          <a:xfrm>
            <a:off x="7730490" y="3888730"/>
            <a:ext cx="428244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프로그램 설명</a:t>
            </a:r>
            <a:endParaRPr lang="en-US" altLang="ko-KR" sz="2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지도 보기 버튼에 </a:t>
            </a:r>
            <a:r>
              <a:rPr lang="en-US" altLang="ko-KR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url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연결하여 네이버 지도에 검색된 맛집으로 연결한다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네이버 지도를 통해 맛집의 위치와 영업시간 등 정보를 알 수 있다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6ECAE1-689E-4725-B5B1-50955C592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79" y="1294760"/>
            <a:ext cx="6030320" cy="518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94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DBEB22-021B-4C10-9A0E-B0690D5496F5}"/>
              </a:ext>
            </a:extLst>
          </p:cNvPr>
          <p:cNvGrpSpPr/>
          <p:nvPr/>
        </p:nvGrpSpPr>
        <p:grpSpPr>
          <a:xfrm>
            <a:off x="478288" y="799352"/>
            <a:ext cx="8520398" cy="5074630"/>
            <a:chOff x="1650382" y="826792"/>
            <a:chExt cx="8520398" cy="507463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116C259-CCC0-49C9-97DD-049B4ABEC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80590">
              <a:off x="1650382" y="826792"/>
              <a:ext cx="8520398" cy="2619158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43975A5-DD18-4851-8D90-EB18421C2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1766" y="1660760"/>
              <a:ext cx="2989729" cy="4240662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CEC84C2-EA2B-45F1-8C7E-AAAE82FB97F2}"/>
              </a:ext>
            </a:extLst>
          </p:cNvPr>
          <p:cNvSpPr txBox="1"/>
          <p:nvPr/>
        </p:nvSpPr>
        <p:spPr>
          <a:xfrm>
            <a:off x="6619401" y="4628988"/>
            <a:ext cx="50900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i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r>
              <a:rPr lang="ko-KR" altLang="en-US" sz="6600" b="1" i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 </a:t>
            </a:r>
            <a:r>
              <a:rPr lang="ko-KR" altLang="en-US" sz="6600" b="1" i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맛벤져스</a:t>
            </a:r>
            <a:endParaRPr lang="ko-KR" altLang="en-US" sz="6600" b="1" i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5FCD48-3E9E-48BB-80D2-1C9C8958D416}"/>
              </a:ext>
            </a:extLst>
          </p:cNvPr>
          <p:cNvSpPr txBox="1"/>
          <p:nvPr/>
        </p:nvSpPr>
        <p:spPr>
          <a:xfrm>
            <a:off x="8428464" y="5835877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THANK YOU</a:t>
            </a:r>
            <a:endParaRPr lang="ko-KR" altLang="en-US" b="1" i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13BABD-01BF-455D-AEFC-DD0F83681C5C}"/>
              </a:ext>
            </a:extLst>
          </p:cNvPr>
          <p:cNvSpPr txBox="1"/>
          <p:nvPr/>
        </p:nvSpPr>
        <p:spPr>
          <a:xfrm>
            <a:off x="7679862" y="4307324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 맛집 공유 프로그램</a:t>
            </a:r>
          </a:p>
        </p:txBody>
      </p:sp>
    </p:spTree>
    <p:extLst>
      <p:ext uri="{BB962C8B-B14F-4D97-AF65-F5344CB8AC3E}">
        <p14:creationId xmlns:p14="http://schemas.microsoft.com/office/powerpoint/2010/main" val="2102955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9F2A69C5-6B53-4AF5-BD84-221113C67B4D}"/>
              </a:ext>
            </a:extLst>
          </p:cNvPr>
          <p:cNvGrpSpPr/>
          <p:nvPr/>
        </p:nvGrpSpPr>
        <p:grpSpPr>
          <a:xfrm>
            <a:off x="179070" y="0"/>
            <a:ext cx="2088465" cy="1108710"/>
            <a:chOff x="0" y="0"/>
            <a:chExt cx="2088465" cy="11087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0FEA5F7-3189-4A4F-88F1-6C9C5A843DCC}"/>
                </a:ext>
              </a:extLst>
            </p:cNvPr>
            <p:cNvSpPr txBox="1"/>
            <p:nvPr/>
          </p:nvSpPr>
          <p:spPr>
            <a:xfrm>
              <a:off x="1108710" y="292745"/>
              <a:ext cx="9797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목차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7E21C6E-13AA-40FF-9B00-812242E6F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108710" cy="11087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12EFDC9-0725-4004-BB40-FC6C860C3B83}"/>
              </a:ext>
            </a:extLst>
          </p:cNvPr>
          <p:cNvSpPr txBox="1"/>
          <p:nvPr/>
        </p:nvSpPr>
        <p:spPr>
          <a:xfrm>
            <a:off x="1537668" y="1996918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데이터베이스 모델링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E16ED7-54ED-40B3-8AE2-1B659A73C55F}"/>
              </a:ext>
            </a:extLst>
          </p:cNvPr>
          <p:cNvSpPr txBox="1"/>
          <p:nvPr/>
        </p:nvSpPr>
        <p:spPr>
          <a:xfrm>
            <a:off x="1537668" y="2501565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프로그램 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6562D2-8517-4B21-AF11-5E204DEFCC15}"/>
              </a:ext>
            </a:extLst>
          </p:cNvPr>
          <p:cNvSpPr txBox="1"/>
          <p:nvPr/>
        </p:nvSpPr>
        <p:spPr>
          <a:xfrm>
            <a:off x="1777657" y="300621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로그인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E73E16-B544-4932-A9FF-B25708078D38}"/>
              </a:ext>
            </a:extLst>
          </p:cNvPr>
          <p:cNvSpPr txBox="1"/>
          <p:nvPr/>
        </p:nvSpPr>
        <p:spPr>
          <a:xfrm>
            <a:off x="1777657" y="339012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회원가입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DED38A-173B-4625-B44C-5C9EA372A18B}"/>
              </a:ext>
            </a:extLst>
          </p:cNvPr>
          <p:cNvSpPr txBox="1"/>
          <p:nvPr/>
        </p:nvSpPr>
        <p:spPr>
          <a:xfrm>
            <a:off x="1777656" y="3774034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메인 페이지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E9C164-C211-433F-B358-83EBA556D05D}"/>
              </a:ext>
            </a:extLst>
          </p:cNvPr>
          <p:cNvSpPr txBox="1"/>
          <p:nvPr/>
        </p:nvSpPr>
        <p:spPr>
          <a:xfrm>
            <a:off x="1781743" y="4157945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마이페이지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E45246-05D5-48FA-9FCC-F8ADAF11AC49}"/>
              </a:ext>
            </a:extLst>
          </p:cNvPr>
          <p:cNvSpPr txBox="1"/>
          <p:nvPr/>
        </p:nvSpPr>
        <p:spPr>
          <a:xfrm>
            <a:off x="1781743" y="454185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맛집탐방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613FE7-FA53-48C3-A87C-C395F1BAA533}"/>
              </a:ext>
            </a:extLst>
          </p:cNvPr>
          <p:cNvSpPr txBox="1"/>
          <p:nvPr/>
        </p:nvSpPr>
        <p:spPr>
          <a:xfrm>
            <a:off x="1777656" y="4925767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맛집 추가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966FC0-C9B2-4FD0-A578-302EB8DE3437}"/>
              </a:ext>
            </a:extLst>
          </p:cNvPr>
          <p:cNvSpPr txBox="1"/>
          <p:nvPr/>
        </p:nvSpPr>
        <p:spPr>
          <a:xfrm>
            <a:off x="1784870" y="5309678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맛집 상세 페이지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4257FF-C85D-45E4-A689-E8C3E3D2B024}"/>
              </a:ext>
            </a:extLst>
          </p:cNvPr>
          <p:cNvSpPr txBox="1"/>
          <p:nvPr/>
        </p:nvSpPr>
        <p:spPr>
          <a:xfrm>
            <a:off x="1784870" y="5693589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지도 보기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1782E9-5B91-4D21-B22A-44F8A1245940}"/>
              </a:ext>
            </a:extLst>
          </p:cNvPr>
          <p:cNvSpPr txBox="1"/>
          <p:nvPr/>
        </p:nvSpPr>
        <p:spPr>
          <a:xfrm>
            <a:off x="1537667" y="1551452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프로그램 순서도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357456-6C7C-4294-8CB3-A6598FB2E1A6}"/>
              </a:ext>
            </a:extLst>
          </p:cNvPr>
          <p:cNvSpPr txBox="1"/>
          <p:nvPr/>
        </p:nvSpPr>
        <p:spPr>
          <a:xfrm>
            <a:off x="1537667" y="11059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기획의도</a:t>
            </a:r>
          </a:p>
        </p:txBody>
      </p:sp>
    </p:spTree>
    <p:extLst>
      <p:ext uri="{BB962C8B-B14F-4D97-AF65-F5344CB8AC3E}">
        <p14:creationId xmlns:p14="http://schemas.microsoft.com/office/powerpoint/2010/main" val="3544226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9F2A69C5-6B53-4AF5-BD84-221113C67B4D}"/>
              </a:ext>
            </a:extLst>
          </p:cNvPr>
          <p:cNvGrpSpPr/>
          <p:nvPr/>
        </p:nvGrpSpPr>
        <p:grpSpPr>
          <a:xfrm>
            <a:off x="179070" y="0"/>
            <a:ext cx="2883555" cy="1108710"/>
            <a:chOff x="0" y="0"/>
            <a:chExt cx="2883555" cy="11087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0FEA5F7-3189-4A4F-88F1-6C9C5A843DCC}"/>
                </a:ext>
              </a:extLst>
            </p:cNvPr>
            <p:cNvSpPr txBox="1"/>
            <p:nvPr/>
          </p:nvSpPr>
          <p:spPr>
            <a:xfrm>
              <a:off x="1108710" y="292745"/>
              <a:ext cx="17748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기획의도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7E21C6E-13AA-40FF-9B00-812242E6F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108710" cy="110871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67A69FE-6303-4B87-A0B5-243ABA10BC16}"/>
              </a:ext>
            </a:extLst>
          </p:cNvPr>
          <p:cNvSpPr txBox="1"/>
          <p:nvPr/>
        </p:nvSpPr>
        <p:spPr>
          <a:xfrm>
            <a:off x="1287780" y="1640863"/>
            <a:ext cx="5205271" cy="226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ko-KR" altLang="en-US" sz="2000" dirty="0"/>
              <a:t>사용자들 간 창원 맛집 정보 공유 및 평가</a:t>
            </a:r>
            <a:endParaRPr lang="en-US" altLang="ko-KR" sz="2000" dirty="0"/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ko-KR" altLang="en-US" sz="2000" dirty="0" err="1"/>
              <a:t>구획별</a:t>
            </a:r>
            <a:r>
              <a:rPr lang="ko-KR" altLang="en-US" sz="2000" dirty="0"/>
              <a:t> 맛집 분류</a:t>
            </a:r>
            <a:endParaRPr lang="en-US" altLang="ko-KR" sz="2000" dirty="0"/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ko-KR" altLang="en-US" sz="2000" dirty="0"/>
              <a:t>지도를 통한 맛집 상세 위치 공유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611104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9F2A69C5-6B53-4AF5-BD84-221113C67B4D}"/>
              </a:ext>
            </a:extLst>
          </p:cNvPr>
          <p:cNvGrpSpPr/>
          <p:nvPr/>
        </p:nvGrpSpPr>
        <p:grpSpPr>
          <a:xfrm>
            <a:off x="179070" y="0"/>
            <a:ext cx="4199621" cy="1108710"/>
            <a:chOff x="0" y="0"/>
            <a:chExt cx="4199621" cy="11087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0FEA5F7-3189-4A4F-88F1-6C9C5A843DCC}"/>
                </a:ext>
              </a:extLst>
            </p:cNvPr>
            <p:cNvSpPr txBox="1"/>
            <p:nvPr/>
          </p:nvSpPr>
          <p:spPr>
            <a:xfrm>
              <a:off x="1108710" y="292745"/>
              <a:ext cx="30909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프로그램 순서도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7E21C6E-13AA-40FF-9B00-812242E6F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108710" cy="110871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C26CD66-9768-4A00-A999-7B269E5C0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0265"/>
            <a:ext cx="12192000" cy="521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91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9F2A69C5-6B53-4AF5-BD84-221113C67B4D}"/>
              </a:ext>
            </a:extLst>
          </p:cNvPr>
          <p:cNvGrpSpPr/>
          <p:nvPr/>
        </p:nvGrpSpPr>
        <p:grpSpPr>
          <a:xfrm>
            <a:off x="179070" y="0"/>
            <a:ext cx="4994710" cy="1108710"/>
            <a:chOff x="0" y="0"/>
            <a:chExt cx="4994710" cy="11087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0FEA5F7-3189-4A4F-88F1-6C9C5A843DCC}"/>
                </a:ext>
              </a:extLst>
            </p:cNvPr>
            <p:cNvSpPr txBox="1"/>
            <p:nvPr/>
          </p:nvSpPr>
          <p:spPr>
            <a:xfrm>
              <a:off x="1108710" y="292745"/>
              <a:ext cx="38860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데이터베이스 모델링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7E21C6E-13AA-40FF-9B00-812242E6F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108710" cy="1108710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7BF447F-7717-4014-B28E-33C5C912B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477" y="1087938"/>
            <a:ext cx="5647045" cy="51190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216E1E5-6478-48AB-AD27-30A14FCC92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3553" y="3646269"/>
            <a:ext cx="2954594" cy="23572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FD469D-FC29-4692-A117-F7F1BDBECC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1895" y="1291353"/>
            <a:ext cx="3061885" cy="9455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A009458-B122-47D4-8742-D6EAA92C93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848" y="4824895"/>
            <a:ext cx="3045613" cy="110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81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9F2A69C5-6B53-4AF5-BD84-221113C67B4D}"/>
              </a:ext>
            </a:extLst>
          </p:cNvPr>
          <p:cNvGrpSpPr/>
          <p:nvPr/>
        </p:nvGrpSpPr>
        <p:grpSpPr>
          <a:xfrm>
            <a:off x="179070" y="0"/>
            <a:ext cx="5246381" cy="1108710"/>
            <a:chOff x="0" y="0"/>
            <a:chExt cx="5246381" cy="11087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0FEA5F7-3189-4A4F-88F1-6C9C5A843DCC}"/>
                </a:ext>
              </a:extLst>
            </p:cNvPr>
            <p:cNvSpPr txBox="1"/>
            <p:nvPr/>
          </p:nvSpPr>
          <p:spPr>
            <a:xfrm>
              <a:off x="1108710" y="292745"/>
              <a:ext cx="41376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프로그램 설명</a:t>
              </a:r>
              <a:r>
                <a:rPr lang="en-US" altLang="ko-KR" sz="32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: </a:t>
              </a:r>
              <a:r>
                <a:rPr lang="ko-KR" altLang="en-US" sz="32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로그인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7E21C6E-13AA-40FF-9B00-812242E6F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108710" cy="1108710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EF33800-E5D9-4EEB-84B7-E80789E749F5}"/>
              </a:ext>
            </a:extLst>
          </p:cNvPr>
          <p:cNvCxnSpPr>
            <a:cxnSpLocks/>
          </p:cNvCxnSpPr>
          <p:nvPr/>
        </p:nvCxnSpPr>
        <p:spPr>
          <a:xfrm>
            <a:off x="7303770" y="280035"/>
            <a:ext cx="26670" cy="6297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E198ACB-06D4-4D92-8674-A3AE6568F44C}"/>
              </a:ext>
            </a:extLst>
          </p:cNvPr>
          <p:cNvSpPr txBox="1"/>
          <p:nvPr/>
        </p:nvSpPr>
        <p:spPr>
          <a:xfrm>
            <a:off x="7730490" y="400466"/>
            <a:ext cx="428244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개요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PW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입력하여 로그인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할 수 있다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없는 경우 회원가입 버튼을 클릭하여 회원가입 페이지로 이동한 후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가입을 진행한다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239114-4D6E-4635-B5E1-5516487004C2}"/>
              </a:ext>
            </a:extLst>
          </p:cNvPr>
          <p:cNvSpPr txBox="1"/>
          <p:nvPr/>
        </p:nvSpPr>
        <p:spPr>
          <a:xfrm>
            <a:off x="7730490" y="3429000"/>
            <a:ext cx="428244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프로그램 설명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메인 화면에 </a:t>
            </a:r>
            <a:r>
              <a:rPr lang="ko-KR" altLang="en-US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맛벤져스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로고가 표시되고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하단에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PW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</a:t>
            </a:r>
            <a:r>
              <a:rPr lang="ko-KR" altLang="en-US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입력받는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창을 표시한다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로그인을 진행하면 메인 페이지로 이동한다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회원가입을 클릭하면 회원가입 페이지로 이동한다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F25034-9DDF-43CD-AB35-740B7CF56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868" y="1108710"/>
            <a:ext cx="2653193" cy="546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094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9F2A69C5-6B53-4AF5-BD84-221113C67B4D}"/>
              </a:ext>
            </a:extLst>
          </p:cNvPr>
          <p:cNvGrpSpPr/>
          <p:nvPr/>
        </p:nvGrpSpPr>
        <p:grpSpPr>
          <a:xfrm>
            <a:off x="179070" y="0"/>
            <a:ext cx="5643926" cy="1108710"/>
            <a:chOff x="0" y="0"/>
            <a:chExt cx="5643926" cy="11087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0FEA5F7-3189-4A4F-88F1-6C9C5A843DCC}"/>
                </a:ext>
              </a:extLst>
            </p:cNvPr>
            <p:cNvSpPr txBox="1"/>
            <p:nvPr/>
          </p:nvSpPr>
          <p:spPr>
            <a:xfrm>
              <a:off x="1108710" y="292745"/>
              <a:ext cx="45352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프로그램 설명</a:t>
              </a:r>
              <a:r>
                <a:rPr lang="en-US" altLang="ko-KR" sz="32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: </a:t>
              </a:r>
              <a:r>
                <a:rPr lang="ko-KR" altLang="en-US" sz="32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회원가입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7E21C6E-13AA-40FF-9B00-812242E6F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108710" cy="1108710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EF33800-E5D9-4EEB-84B7-E80789E749F5}"/>
              </a:ext>
            </a:extLst>
          </p:cNvPr>
          <p:cNvCxnSpPr>
            <a:cxnSpLocks/>
          </p:cNvCxnSpPr>
          <p:nvPr/>
        </p:nvCxnSpPr>
        <p:spPr>
          <a:xfrm>
            <a:off x="7303770" y="280035"/>
            <a:ext cx="26670" cy="6297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E198ACB-06D4-4D92-8674-A3AE6568F44C}"/>
              </a:ext>
            </a:extLst>
          </p:cNvPr>
          <p:cNvSpPr txBox="1"/>
          <p:nvPr/>
        </p:nvSpPr>
        <p:spPr>
          <a:xfrm>
            <a:off x="7730490" y="400466"/>
            <a:ext cx="42824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개요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사용자가 원하는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PW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입력하여 회원으로 등록한다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239114-4D6E-4635-B5E1-5516487004C2}"/>
              </a:ext>
            </a:extLst>
          </p:cNvPr>
          <p:cNvSpPr txBox="1"/>
          <p:nvPr/>
        </p:nvSpPr>
        <p:spPr>
          <a:xfrm>
            <a:off x="7730490" y="3429000"/>
            <a:ext cx="428244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프로그램 설명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원하는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입력하고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중복확인을 클릭하여 기존에 있는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인지 확인한다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설정할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PW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두 번 입력하여 동일한지 확인한다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지역을 입력한다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회원등록을 클릭하여 등록이 완료되면 </a:t>
            </a:r>
            <a:r>
              <a:rPr lang="ko-KR" altLang="en-US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메인페이지로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이동한다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취소를 클릭하여 페이지를 나간다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5A4CA9C-0DD5-4127-9E29-95134C710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754" y="1615025"/>
            <a:ext cx="4155267" cy="362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314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9F2A69C5-6B53-4AF5-BD84-221113C67B4D}"/>
              </a:ext>
            </a:extLst>
          </p:cNvPr>
          <p:cNvGrpSpPr/>
          <p:nvPr/>
        </p:nvGrpSpPr>
        <p:grpSpPr>
          <a:xfrm>
            <a:off x="179070" y="0"/>
            <a:ext cx="6164902" cy="1108710"/>
            <a:chOff x="0" y="0"/>
            <a:chExt cx="6164902" cy="11087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0FEA5F7-3189-4A4F-88F1-6C9C5A843DCC}"/>
                </a:ext>
              </a:extLst>
            </p:cNvPr>
            <p:cNvSpPr txBox="1"/>
            <p:nvPr/>
          </p:nvSpPr>
          <p:spPr>
            <a:xfrm>
              <a:off x="1108710" y="292745"/>
              <a:ext cx="50561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프로그램 설명</a:t>
              </a:r>
              <a:r>
                <a:rPr lang="en-US" altLang="ko-KR" sz="32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: </a:t>
              </a:r>
              <a:r>
                <a:rPr lang="ko-KR" altLang="en-US" sz="32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메인 페이지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7E21C6E-13AA-40FF-9B00-812242E6F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108710" cy="1108710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EF33800-E5D9-4EEB-84B7-E80789E749F5}"/>
              </a:ext>
            </a:extLst>
          </p:cNvPr>
          <p:cNvCxnSpPr>
            <a:cxnSpLocks/>
          </p:cNvCxnSpPr>
          <p:nvPr/>
        </p:nvCxnSpPr>
        <p:spPr>
          <a:xfrm>
            <a:off x="7303770" y="280035"/>
            <a:ext cx="26670" cy="6297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E198ACB-06D4-4D92-8674-A3AE6568F44C}"/>
              </a:ext>
            </a:extLst>
          </p:cNvPr>
          <p:cNvSpPr txBox="1"/>
          <p:nvPr/>
        </p:nvSpPr>
        <p:spPr>
          <a:xfrm>
            <a:off x="7730490" y="400466"/>
            <a:ext cx="42824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개요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메인페이지에서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마이페이지와 </a:t>
            </a:r>
            <a:r>
              <a:rPr lang="ko-KR" altLang="en-US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맛집탐방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페이지로 이동할 수 있도록 구성하였다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239114-4D6E-4635-B5E1-5516487004C2}"/>
              </a:ext>
            </a:extLst>
          </p:cNvPr>
          <p:cNvSpPr txBox="1"/>
          <p:nvPr/>
        </p:nvSpPr>
        <p:spPr>
          <a:xfrm>
            <a:off x="7730490" y="3429000"/>
            <a:ext cx="42824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프로그램 설명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맛벤져스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로고를 크게 표시하여 브랜드 이미지 </a:t>
            </a:r>
            <a:r>
              <a:rPr lang="ko-KR" altLang="en-US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각인시켜준다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마이페이지를 클릭하여 개인 페이지로 이동한다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맛집탐방을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클릭하여 창원시 맛집 검색 페이지로 이동한다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83FD41E-3CE6-4881-9292-352775C86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48" y="1092963"/>
            <a:ext cx="6147723" cy="532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61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9F2A69C5-6B53-4AF5-BD84-221113C67B4D}"/>
              </a:ext>
            </a:extLst>
          </p:cNvPr>
          <p:cNvGrpSpPr/>
          <p:nvPr/>
        </p:nvGrpSpPr>
        <p:grpSpPr>
          <a:xfrm>
            <a:off x="179070" y="0"/>
            <a:ext cx="6164902" cy="1108710"/>
            <a:chOff x="0" y="0"/>
            <a:chExt cx="6164902" cy="11087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0FEA5F7-3189-4A4F-88F1-6C9C5A843DCC}"/>
                </a:ext>
              </a:extLst>
            </p:cNvPr>
            <p:cNvSpPr txBox="1"/>
            <p:nvPr/>
          </p:nvSpPr>
          <p:spPr>
            <a:xfrm>
              <a:off x="1108710" y="292745"/>
              <a:ext cx="50561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프로그램 설명</a:t>
              </a:r>
              <a:r>
                <a:rPr lang="en-US" altLang="ko-KR" sz="32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: </a:t>
              </a:r>
              <a:r>
                <a:rPr lang="ko-KR" altLang="en-US" sz="32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마이페이지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7E21C6E-13AA-40FF-9B00-812242E6F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108710" cy="1108710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EF33800-E5D9-4EEB-84B7-E80789E749F5}"/>
              </a:ext>
            </a:extLst>
          </p:cNvPr>
          <p:cNvCxnSpPr>
            <a:cxnSpLocks/>
          </p:cNvCxnSpPr>
          <p:nvPr/>
        </p:nvCxnSpPr>
        <p:spPr>
          <a:xfrm>
            <a:off x="7303770" y="280035"/>
            <a:ext cx="26670" cy="6297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E198ACB-06D4-4D92-8674-A3AE6568F44C}"/>
              </a:ext>
            </a:extLst>
          </p:cNvPr>
          <p:cNvSpPr txBox="1"/>
          <p:nvPr/>
        </p:nvSpPr>
        <p:spPr>
          <a:xfrm>
            <a:off x="7730490" y="400466"/>
            <a:ext cx="4282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개요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사용자가 등록한 맛집을 확인한다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239114-4D6E-4635-B5E1-5516487004C2}"/>
              </a:ext>
            </a:extLst>
          </p:cNvPr>
          <p:cNvSpPr txBox="1"/>
          <p:nvPr/>
        </p:nvSpPr>
        <p:spPr>
          <a:xfrm>
            <a:off x="7730490" y="3429000"/>
            <a:ext cx="428244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프로그램 설명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사용자가 등록한 맛집 목록을 표시한다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수정 버튼을 클릭하여 맛집의 정보를 수정할 수 있다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삭제 버튼을 클릭하여 등록한 맛집을 삭제할 수 있다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확인 버튼을 클릭하여 메인 페이지로 이동한다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E95919-1AA4-4B96-9968-78CB712DD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77" y="1108710"/>
            <a:ext cx="6171594" cy="53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08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634</Words>
  <Application>Microsoft Office PowerPoint</Application>
  <PresentationFormat>와이드스크린</PresentationFormat>
  <Paragraphs>106</Paragraphs>
  <Slides>15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함초롬돋움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codepc</dc:creator>
  <cp:lastModifiedBy>codepc</cp:lastModifiedBy>
  <cp:revision>25</cp:revision>
  <dcterms:created xsi:type="dcterms:W3CDTF">2023-02-23T11:07:03Z</dcterms:created>
  <dcterms:modified xsi:type="dcterms:W3CDTF">2023-03-23T03:43:27Z</dcterms:modified>
</cp:coreProperties>
</file>